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"Университетские Образовательные Округа"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42AB-0B0E-43BA-92DB-D7337A6100E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43DE-F1CB-4477-9C24-D95168CE3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816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"Университетские Образовательные Округа"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ECCB-1FD7-416E-AEFC-DBE57FC7E3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9ACE3-3338-4E3D-AF85-1C6B9CFD7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548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AF5D4A-E666-4F74-8631-8155656EAC92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688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165B-C4DD-4011-80B5-8F0D010BA1A4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0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6175-168A-41C4-AECE-AB4BAA05A1B8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0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3FB2-6608-4222-AB16-008AA69A4687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21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384C-ADE7-4B8F-8C4D-DBB4512DE648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7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83E7-B061-40FC-876F-72779E1C632F}" type="datetime1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5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BF38-A6F5-49B1-87EE-3692B5A20FEE}" type="datetime1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DF9D-596A-422F-883F-F0D5E4171DDF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D26E-87B5-4D22-8C2F-D7758B3B49DD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4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B39E-7857-4F79-AAF1-D1C4709F6C9F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8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A549-9A12-454F-8A5B-49709C5F816E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6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C08F-F716-4BEF-9604-3197BAFD937F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2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A694-2160-47C9-ABF5-D272BDC34303}" type="datetime1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2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A2D7-9EAE-4542-8029-D1701E8E2E1A}" type="datetime1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6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31B2-39C5-4B02-90F8-4BFBE0AB60B6}" type="datetime1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8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78A2-1EF6-49B4-9153-F9153770B6DA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5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E610-A645-4070-9432-D4392BAFB7D8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9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2903B7-A297-4CE1-986F-EA14AAC45D71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B94750-D5BC-41AE-B6DD-786A51AAB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ru/?#tab=navHome" TargetMode="External"/><Relationship Id="rId2" Type="http://schemas.openxmlformats.org/officeDocument/2006/relationships/hyperlink" Target="https://pamyat-naroda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history.ric.mil.ru/Stati/item/24274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798905" y="253105"/>
            <a:ext cx="9755187" cy="31642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«Это была жизнь замечательного человека»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4143" y="3166280"/>
            <a:ext cx="813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Икшинская средняя общеобразовательная школа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Генерозова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ученица 9 класса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Матвиенко Валентина Николаевна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093" y="5036024"/>
            <a:ext cx="223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36" y="122830"/>
            <a:ext cx="10394707" cy="999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Остановилось сердце фронтовика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2" y="1422690"/>
            <a:ext cx="6206318" cy="39591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Сказались тяжелые раны, полученные на войне, в 64 года он умер. После его смерти пулю, которая была у 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вынули, и врач отдал ее вдове моего прадеда Анне Федоровне. Пуля была такой гладкой и блестящей…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Хоронили его всем селом. Вначале на могиле стоял обелиск со звёздочкой (как настоящему солдату), позже поставили памятник. В эпитафии скупо, но очень правильно написано всего одно слово «Учитель»</a:t>
            </a:r>
          </a:p>
          <a:p>
            <a:endParaRPr lang="ru-RU" dirty="0"/>
          </a:p>
        </p:txBody>
      </p:sp>
      <p:pic>
        <p:nvPicPr>
          <p:cNvPr id="4" name="Picture 2" descr="C:\Users\User\Downloads\дядя Пав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1053" y="1122439"/>
            <a:ext cx="3086585" cy="4061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52149" y="4484835"/>
            <a:ext cx="29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из архива Генерозовых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25" y="122830"/>
            <a:ext cx="5291787" cy="304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166" y="3674045"/>
            <a:ext cx="1444877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13218"/>
            <a:ext cx="10394707" cy="13680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был он лишь солдат простой без званий и наград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048" y="1668350"/>
            <a:ext cx="5580460" cy="371353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моего прадедушки Павла Николаевича почти не было наград. До 1943 года награды раздавались очень скупо – наша армия много отступала. А после  тяжелого ранения в 1943 году прадед уже не смог воевать. 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августа 1945 года за образцовое выполнение воинского долга ему была вручена медаль «За оборону Москвы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s://pamyat-naroda.ru/bitrix/templates/pn/img/awards/new/Medal_Za_oboronu_Moskv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32" y="1781317"/>
            <a:ext cx="2019272" cy="360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60" y="108392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6" y="382138"/>
            <a:ext cx="10394707" cy="1013257"/>
          </a:xfrm>
        </p:spPr>
        <p:txBody>
          <a:bodyPr/>
          <a:lstStyle/>
          <a:p>
            <a:r>
              <a:rPr lang="ru-RU" dirty="0" smtClean="0"/>
              <a:t>Литература и интернет-источники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8755" y="1667807"/>
            <a:ext cx="10394707" cy="3313626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Семейный архив, собранный Генерозовым Виктором Леонидовичем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Информационный ресурс «Память народа»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https://pamyat-naroda.ru/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Информационный ресурс «Подвиг народа»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http://podvignaroda.ru/?#tab=navHome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Военно-исторический журнал (издание Министерства обороны Российской Федерации)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https://history.ric.mil.ru/Stati/item/242743/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434" y="229725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51" y="218364"/>
            <a:ext cx="10394707" cy="1668350"/>
          </a:xfrm>
        </p:spPr>
        <p:txBody>
          <a:bodyPr/>
          <a:lstStyle/>
          <a:p>
            <a:r>
              <a:rPr lang="ru-RU" dirty="0" smtClean="0"/>
              <a:t>Всем лучшим в нас мы обязаны родителям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544" y="1886714"/>
            <a:ext cx="5865124" cy="34951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18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75-летия Победы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народа в Великой Отечественной войне. Мне захотелось узнать самой и рассказать другим, как защищали нашу страну мои дедушки и прадедушки. У каждого из них была своя война: один сражался га фронтах Великой Отечественной войны, другой старался выжить в фашистском концлагере, третий вывозил детей из блокадного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9" y="1194064"/>
            <a:ext cx="4844617" cy="354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6264" y="4089442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из семейного архива Генерозовых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6106" y="60258"/>
            <a:ext cx="529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«Университетские Образовательные Округа»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8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1069"/>
            <a:ext cx="10394707" cy="1641054"/>
          </a:xfrm>
        </p:spPr>
        <p:txBody>
          <a:bodyPr/>
          <a:lstStyle/>
          <a:p>
            <a:r>
              <a:rPr lang="ru-RU" dirty="0" smtClean="0"/>
              <a:t>Я хочу рассказать о Павле Николаевиче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1832123"/>
            <a:ext cx="7078301" cy="3549758"/>
          </a:xfrm>
        </p:spPr>
        <p:txBody>
          <a:bodyPr>
            <a:no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работа над проектом началась со старой фотографии. На ней был изображён священник с женщиной и ребенком. Поскольку эта фотография хранилась в архивах моего деда Генерозова Виктора Леонидовича, то мне стало понятно, что это мой родственник. От деда я узнала, что на фотографии изображен мой прапрадед Генерозов Николай Петрович с женой Неонилой Дмитриевной (в девичестве Цветковой) и их старшим сыном Валентином. Всего в семье Николая Петровича, священника села Темгенево Елатомского уезда Тамбовской губернии родились семь сыновей и две дочери (они умерли в младенчестве). Именно в такой многодетной семье и родился мой двоюродный прадедушка </a:t>
            </a:r>
            <a:r>
              <a:rPr lang="ru-RU" sz="1500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Генерозов Павел </a:t>
            </a:r>
            <a:r>
              <a:rPr lang="ru-RU" sz="1500" b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endParaRPr lang="ru-RU" sz="1500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45" y="1011596"/>
            <a:ext cx="3123863" cy="43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56645" y="4735550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из семейного архива Генерозовых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260" y="75584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41" y="177420"/>
            <a:ext cx="10394707" cy="931371"/>
          </a:xfrm>
        </p:spPr>
        <p:txBody>
          <a:bodyPr/>
          <a:lstStyle/>
          <a:p>
            <a:r>
              <a:rPr lang="ru-RU" dirty="0" smtClean="0"/>
              <a:t>Мне не стыдно за мою жизнь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4955" y="1286212"/>
            <a:ext cx="6576747" cy="417289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Мой двоюродный прадед Павел Николаевич Генерозов родился в 1913 году. Образование получал в Азеевской школе, затем в Кадомском педагогическом техникуме, заочном учительском институте. В 1939 году был призван в армию на срочную службу, а потом началась Великая Отечественная война. Мягкий, по складу своего характера, прадед изначально готовил себя к работе учителя сельской школы. Первые дни войны стали для него очень непростыми</a:t>
            </a:r>
            <a:endParaRPr lang="ru-RU" b="1" dirty="0"/>
          </a:p>
        </p:txBody>
      </p:sp>
      <p:pic>
        <p:nvPicPr>
          <p:cNvPr id="4" name="Содержимое 4" descr="D:\Users\Виктор\Pictures\img1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11146" r="13775" b="13814"/>
          <a:stretch/>
        </p:blipFill>
        <p:spPr bwMode="auto">
          <a:xfrm>
            <a:off x="928545" y="1108791"/>
            <a:ext cx="3152136" cy="4350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545" y="5634964"/>
            <a:ext cx="315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 1939 г. (из архива Генерозовых)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44" y="25007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3898"/>
            <a:ext cx="10394707" cy="1013258"/>
          </a:xfrm>
        </p:spPr>
        <p:txBody>
          <a:bodyPr/>
          <a:lstStyle/>
          <a:p>
            <a:r>
              <a:rPr lang="ru-RU" dirty="0" smtClean="0"/>
              <a:t>Как было трудно убивать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325" y="1327156"/>
            <a:ext cx="5817618" cy="39954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вспоминал, как трудно было целиться и убивать. Но один случай перевернул все… В одной деревне, где уже побывали фашисты, наши солдаты обнаружили в колодце трупы детей.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представить, что пришлось испытать нашим солдатам после увиденного зверства. Ведь у многих дома остались семьи,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User\Desktop\e36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418" y="1327156"/>
            <a:ext cx="4837872" cy="365521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69" y="161485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409434"/>
            <a:ext cx="5100850" cy="945018"/>
          </a:xfrm>
        </p:spPr>
        <p:txBody>
          <a:bodyPr/>
          <a:lstStyle/>
          <a:p>
            <a:r>
              <a:rPr lang="ru-RU" dirty="0" smtClean="0"/>
              <a:t>Мы наступаем!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2" y="1354452"/>
            <a:ext cx="5906068" cy="402742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вот, наконец, наступление наших войск. Отбивают дом за домом. Вдруг из блиндажа выскакивает немец. В его глазах отчаяние и мольба. Он жестами показывает, что у него трое детей и «фрау». Просит пощады. Но в памяти у прадеда Павла всплывает недавний эпизод с трупами детей в колодце. И он спускает курок. Это было не просто озлобление и жестокость. Это была ярость «благородная», как пелось в песне «Священная война», с которой солдаты прошли всю войну</a:t>
            </a:r>
            <a:endParaRPr lang="ru-RU" b="1" dirty="0"/>
          </a:p>
        </p:txBody>
      </p:sp>
      <p:pic>
        <p:nvPicPr>
          <p:cNvPr id="4" name="Содержимое 6" descr="D:\Users\Виктор\Desktop\дПавел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629"/>
          <a:stretch/>
        </p:blipFill>
        <p:spPr bwMode="auto">
          <a:xfrm>
            <a:off x="7096836" y="488441"/>
            <a:ext cx="3231249" cy="489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0609" y="4763069"/>
            <a:ext cx="29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1942 г. (из архива Генерозовых)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025" y="183615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2955"/>
            <a:ext cx="10394707" cy="1777532"/>
          </a:xfrm>
        </p:spPr>
        <p:txBody>
          <a:bodyPr/>
          <a:lstStyle/>
          <a:p>
            <a:r>
              <a:rPr lang="ru-RU" dirty="0" smtClean="0"/>
              <a:t>221 батальон аэродромного обслуживания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2" y="2050487"/>
            <a:ext cx="5059906" cy="333139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Прадед Павел воевал на Калининском фронте. Потом был переведен на службу в 221 батальон аэродромного обслуживания. «Эти батальоны решали одну из важнейших задач инженерно-аэродромного обеспечения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1340804"/>
            <a:ext cx="5622877" cy="412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65" y="120542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8365"/>
            <a:ext cx="10394707" cy="1013257"/>
          </a:xfrm>
        </p:spPr>
        <p:txBody>
          <a:bodyPr/>
          <a:lstStyle/>
          <a:p>
            <a:r>
              <a:rPr lang="ru-RU" dirty="0" smtClean="0"/>
              <a:t>Получил тяжелое ранение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5331" y="1258917"/>
            <a:ext cx="5785176" cy="412296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был тяжело ранен на Калининском фронте, прикрывая отход своей части, был подобран местными жителями среди убитых и попал в госпиталь только после освобождения села Красной Армией. В ходе боевых действий прадед получил три ранения. Одна пуля застряла в сердечной сумке, другая-в лёгких, третья-в печени. Местные жители подобрали его с поля боя и дотащили до медсанбата</a:t>
            </a:r>
            <a:endParaRPr lang="ru-RU" b="1" dirty="0"/>
          </a:p>
        </p:txBody>
      </p:sp>
      <p:pic>
        <p:nvPicPr>
          <p:cNvPr id="4" name="Picture 2" descr="C:\Users\User\Desktop\05d89c823ac5f2cb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28" y="1395395"/>
            <a:ext cx="4740922" cy="34905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458" y="191070"/>
            <a:ext cx="5291787" cy="304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128" y="4885899"/>
            <a:ext cx="474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прооперировали. Достали пули из печени и легких</a:t>
            </a:r>
          </a:p>
        </p:txBody>
      </p:sp>
    </p:spTree>
    <p:extLst>
      <p:ext uri="{BB962C8B-B14F-4D97-AF65-F5344CB8AC3E}">
        <p14:creationId xmlns:p14="http://schemas.microsoft.com/office/powerpoint/2010/main" val="24555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54842"/>
            <a:ext cx="10394707" cy="1736588"/>
          </a:xfrm>
        </p:spPr>
        <p:txBody>
          <a:bodyPr/>
          <a:lstStyle/>
          <a:p>
            <a:r>
              <a:rPr lang="ru-RU" dirty="0" smtClean="0"/>
              <a:t>Вскоре Павел возвращается домой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2" y="2091431"/>
            <a:ext cx="6233614" cy="224855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Павел возвращается в деревню Власово Рязанской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Пошел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директором школы. После войны деревни были бедные, мужчин было мало. Многие не вернулись с войны. А те, кто вернулись, были инвалидами.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взялись за восстановление, строительство</a:t>
            </a:r>
          </a:p>
          <a:p>
            <a:endParaRPr lang="ru-RU" dirty="0"/>
          </a:p>
        </p:txBody>
      </p:sp>
      <p:pic>
        <p:nvPicPr>
          <p:cNvPr id="7" name="Содержимое 4" descr="Павел в Сибири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-1" r="11888" b="42532"/>
          <a:stretch/>
        </p:blipFill>
        <p:spPr bwMode="auto">
          <a:xfrm>
            <a:off x="7609546" y="1395981"/>
            <a:ext cx="3718096" cy="3817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09546" y="4562074"/>
            <a:ext cx="29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1944 г. (из архива Генерозовых)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" y="4339989"/>
            <a:ext cx="6806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Школа, которую возглавил прадедушка Павел, была маленькая, с трудом вмещала всех ребят. Он занялся строительством новой школы. Она и сейчас существует. Во дворе школы стоит обелиск погибшим в Великую Отечественную войну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515" y="202429"/>
            <a:ext cx="5291787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241</TotalTime>
  <Words>875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Главное мероприятие</vt:lpstr>
      <vt:lpstr>«Это была жизнь замечательного человека»</vt:lpstr>
      <vt:lpstr>Всем лучшим в нас мы обязаны родителям</vt:lpstr>
      <vt:lpstr>Я хочу рассказать о Павле Николаевиче</vt:lpstr>
      <vt:lpstr>Мне не стыдно за мою жизнь</vt:lpstr>
      <vt:lpstr>Как было трудно убивать</vt:lpstr>
      <vt:lpstr>Мы наступаем!</vt:lpstr>
      <vt:lpstr>221 батальон аэродромного обслуживания</vt:lpstr>
      <vt:lpstr>Получил тяжелое ранение</vt:lpstr>
      <vt:lpstr>Вскоре Павел возвращается домой</vt:lpstr>
      <vt:lpstr>Остановилось сердце фронтовика</vt:lpstr>
      <vt:lpstr>А был он лишь солдат простой без званий и наград</vt:lpstr>
      <vt:lpstr>Литература и интернет-источники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Валежник</dc:creator>
  <cp:lastModifiedBy>Валежник</cp:lastModifiedBy>
  <cp:revision>21</cp:revision>
  <dcterms:created xsi:type="dcterms:W3CDTF">2020-03-23T12:38:08Z</dcterms:created>
  <dcterms:modified xsi:type="dcterms:W3CDTF">2020-03-25T16:45:03Z</dcterms:modified>
</cp:coreProperties>
</file>