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70" r:id="rId4"/>
    <p:sldId id="258" r:id="rId5"/>
    <p:sldId id="261" r:id="rId6"/>
    <p:sldId id="265" r:id="rId7"/>
    <p:sldId id="267" r:id="rId8"/>
    <p:sldId id="274" r:id="rId9"/>
    <p:sldId id="268" r:id="rId10"/>
    <p:sldId id="269" r:id="rId11"/>
    <p:sldId id="277" r:id="rId12"/>
    <p:sldId id="271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2" d="100"/>
          <a:sy n="92" d="100"/>
        </p:scale>
        <p:origin x="-4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D1241-3932-4BD6-85A6-D88C2153B12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4B0D0-50C8-4152-BD2D-1FAFF8B99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B0D0-50C8-4152-BD2D-1FAFF8B99A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EEEF-2B2A-4053-A765-57A6B2FECFAD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DB1D-1993-430D-B485-4859ACF80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0CFC-A07B-4C39-B0B6-8FBDD3AB375A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2EFB-533C-4284-86CA-B51A60906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42FE-46F2-4CE0-97E2-03B484C29C02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BC95-F643-462D-80F3-7169005C0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6A25-9935-469B-80C7-24797321277B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9655-2AC7-4352-8235-5F0C52027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6EBD-9F76-44F0-9EDA-190707031ACB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9038-A994-4817-B8A3-346077504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6EF3-2CF8-4276-ADA2-8ED8BCEB8FC6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4E2B-30B3-4FA5-AC75-B4928C2B3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2EE4-BBEA-403D-BC74-70E9111EDB60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8404-13F8-4A4C-8A7C-A746C903E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1E67-3DC1-4F75-9574-45FEC27400B9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2648-BFB8-4A07-81C0-5445AE7B6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3974-F31D-46D0-A3CB-AD07E883689C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1D96-0267-4E21-9B88-09F3AEE62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D944-F9AC-4673-8855-3681E253033A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C84D-B5F3-4C0B-A372-18FAB7E2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F903-A36F-4D8D-B91F-53C5F53854BB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19E2-08EA-4D8A-9606-72B36DFAA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A12B33-4378-412F-8A2F-00503CE71535}" type="datetime1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Университетские Образовательные Округа</a:t>
            </a: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2FC43A-C621-4401-AC8D-6338B7506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.sfu-kras.ru/node/45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Великая Победа глазами моей прабабушки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03573" y="3782291"/>
            <a:ext cx="3988378" cy="3075710"/>
          </a:xfrm>
        </p:spPr>
        <p:txBody>
          <a:bodyPr/>
          <a:lstStyle/>
          <a:p>
            <a:pPr algn="r" eaLnBrk="1" hangingPunct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Ленинградская область</a:t>
            </a:r>
          </a:p>
          <a:p>
            <a:pPr algn="r" eaLnBrk="1" hangingPunct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МОУ «Всеволожский центр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бразования»</a:t>
            </a:r>
          </a:p>
          <a:p>
            <a:pPr algn="r" eaLnBrk="1" hangingPunct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Автор: Зидерер Кирилл , </a:t>
            </a:r>
          </a:p>
          <a:p>
            <a:pPr algn="r" eaLnBrk="1" hangingPunct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ученик 6 А класса</a:t>
            </a:r>
          </a:p>
          <a:p>
            <a:pPr algn="r" eaLnBrk="1" hangingPunct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Руководитель :  Богайцева Наталья Владимировна</a:t>
            </a:r>
          </a:p>
          <a:p>
            <a:pPr algn="r" eaLnBrk="1" hangingPunct="1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читель истории и обществознания</a:t>
            </a:r>
          </a:p>
          <a:p>
            <a:pPr algn="r" eaLnBrk="1" hangingPunct="1"/>
            <a:endParaRPr lang="ru-RU" sz="1200" b="1" dirty="0" smtClean="0"/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5341938" y="6295292"/>
            <a:ext cx="2351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1"/>
            <a:ext cx="4114800" cy="181232"/>
          </a:xfrm>
        </p:spPr>
        <p:txBody>
          <a:bodyPr/>
          <a:lstStyle/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Университетские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Образовательные Округа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Университетские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Documents and Settings\дима\Рабочий стол\Зидерер К. 6 а Фронтовики\Фронтовики и труж тыла книга Пфаненштиля И.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45478"/>
            <a:ext cx="7924800" cy="5158154"/>
          </a:xfrm>
          <a:prstGeom prst="rect">
            <a:avLst/>
          </a:prstGeo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79938" y="601662"/>
            <a:ext cx="3200400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Странички о Варке Прокоповне Жуковой есть в книге И.А. Пфаненштиля, А.В. Сарафанова «Фронтовики и труженики тыла» о  ветеранах  Красноярского государственного технического университета , в котором она успешно трудилась. </a:t>
            </a: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10"/>
          <p:cNvSpPr>
            <a:spLocks noChangeArrowheads="1"/>
          </p:cNvSpPr>
          <p:nvPr/>
        </p:nvSpPr>
        <p:spPr bwMode="auto">
          <a:xfrm>
            <a:off x="668215" y="586155"/>
            <a:ext cx="7548685" cy="579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Главное «богатство» Варвары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Прокопьевны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 внуки и  правнуки, поэтому не сиделось ей на месте — всех надо обшить и обвязать. Но часто тянуло  пересматривать альбомы с военными фотографиями… Ей хотелось, чтобы молодёжь знала, какое тяжёлое время выпало на долю старшего поколения.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Жалко,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мне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довелось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познакомиться поближе с моей прабабушкой. Она умерла 12 октября 2015г. Но по рассказам бабушки и мамы я понимаю каким замечательным Человеком  она была и какой тяжелый жизненный путь ей пришлось пройти. Благодаря таким мужественным, выносливым, отважным и смелым героям наше поколение живет сейчас на Земле.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Мы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гордимся тобой, дорогая 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51" name="Рисунок 11" descr="2011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5975" y="668214"/>
            <a:ext cx="3568456" cy="532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Университетские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01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215736" y="1423555"/>
            <a:ext cx="10553989" cy="475340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lib.sfu-kras.ru/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bitstream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/handle/2311/32769/U_Life070.pdf?sequence=1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      gazeta.sfu-kras.ru/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node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/4563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/>
              <a:t>1</a:t>
            </a:r>
            <a:r>
              <a:rPr lang="ru-RU" sz="1600" dirty="0" smtClean="0"/>
              <a:t>..Газетная </a:t>
            </a:r>
            <a:r>
              <a:rPr lang="ru-RU" sz="1600" dirty="0"/>
              <a:t>статья «Имя на Бранденбургских воротах», фотографии, вырезки из газет, открытки из семейного архива. Издательство КГТУ </a:t>
            </a:r>
            <a:r>
              <a:rPr lang="ru-RU" sz="1600" dirty="0" smtClean="0"/>
              <a:t>2007г.</a:t>
            </a:r>
          </a:p>
          <a:p>
            <a:pPr marL="0" indent="0">
              <a:buNone/>
            </a:pPr>
            <a:r>
              <a:rPr lang="ru-RU" sz="1600" dirty="0"/>
              <a:t>2</a:t>
            </a:r>
            <a:r>
              <a:rPr lang="ru-RU" sz="1600" dirty="0" smtClean="0"/>
              <a:t>.Статья </a:t>
            </a:r>
            <a:r>
              <a:rPr lang="ru-RU" sz="1600" dirty="0"/>
              <a:t>Н.И. Лысенко, дочери Жуковой Варвары Прокопьевны, посвящение матери. Литературно-художественный и публицистический журнал «Истоки». Редактор  С.Т. Прохоров   №21 от 30.03.2013г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3</a:t>
            </a:r>
            <a:r>
              <a:rPr lang="ru-RU" sz="1600" dirty="0" smtClean="0"/>
              <a:t>.Фронтовики </a:t>
            </a:r>
            <a:r>
              <a:rPr lang="ru-RU" sz="1600" dirty="0"/>
              <a:t>и труженики тыла. Ветераны Красноярского          государственного технического университета в годы ВОВ и мирное время. Под ред. И.А. </a:t>
            </a:r>
            <a:r>
              <a:rPr lang="ru-RU" sz="1600" dirty="0" err="1"/>
              <a:t>Пфаненштиля</a:t>
            </a:r>
            <a:r>
              <a:rPr lang="ru-RU" sz="1600" dirty="0"/>
              <a:t>, А.В. </a:t>
            </a:r>
            <a:r>
              <a:rPr lang="ru-RU" sz="1600" dirty="0" err="1"/>
              <a:t>Сарафанова</a:t>
            </a:r>
            <a:r>
              <a:rPr lang="ru-RU" sz="1600" dirty="0"/>
              <a:t>. Красноярск: ИПЦ КГТУ, 2005г.</a:t>
            </a:r>
          </a:p>
          <a:p>
            <a:pPr marL="0" indent="0">
              <a:buNone/>
            </a:pPr>
            <a:endParaRPr lang="ru-RU" sz="1600" dirty="0"/>
          </a:p>
          <a:p>
            <a:pPr marL="514350" indent="-514350" eaLnBrk="1" hangingPunct="1">
              <a:buFont typeface="Calibri Ligh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Calibri Light"/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Calibri Ligh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Calibri Light"/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Calibri Ligh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Calibri Ligh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Университетские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963"/>
            <a:ext cx="12192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597877" y="304800"/>
            <a:ext cx="11066584" cy="586154"/>
          </a:xfrm>
        </p:spPr>
        <p:txBody>
          <a:bodyPr/>
          <a:lstStyle/>
          <a:p>
            <a:pPr algn="l" eaLnBrk="1" hangingPunct="1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Посвящается  моей прабабушке,  Жуковой Варваре Прокопьевне ,  ветерану Великой Отечественной войны 1941г.-1945г.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13"/>
          <p:cNvSpPr>
            <a:spLocks noGrp="1"/>
          </p:cNvSpPr>
          <p:nvPr>
            <p:ph type="subTitle" idx="1"/>
          </p:nvPr>
        </p:nvSpPr>
        <p:spPr>
          <a:xfrm>
            <a:off x="550985" y="738556"/>
            <a:ext cx="10934578" cy="1934306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ru-RU" sz="1400" b="1" i="1" dirty="0" smtClean="0">
                <a:latin typeface="Times New Roman" pitchFamily="18" charset="0"/>
              </a:rPr>
              <a:t>АКТУАЛЬНОСТЬ: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1400" dirty="0" smtClean="0">
                <a:latin typeface="Times New Roman" pitchFamily="18" charset="0"/>
              </a:rPr>
              <a:t>  Великая Отечественная война – самое ужасное  испытание, которое выпало на долю нашего народа. Она вторглась в жизнь каждого человека, сломала  их судьбы. Ее тяжести и многочисленные потери оставили огромный отпечаток в сознании  целого поколения людей. 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 Реальных участников событий Великой Отечественной войны 1941-1945г.г. становиться  с каждым годом все меньше и меньше. Мои ровесники знают о войне по кинофильмам, книгам и рассказам родных. Но многие военные события забываются. Я думаю, мы должны больше знать про героев, которые приближали победу и подарили нам мирное будущее.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1400" dirty="0" smtClean="0">
                <a:latin typeface="Times New Roman" pitchFamily="18" charset="0"/>
              </a:rPr>
              <a:t>   В канун 75-летия Великой Победы необходимо приумножить и сохранить память о всех фронтовиках, тружениках тыла, детях войны, чтобы будущее поколение знало достоверные факты о войне, помнило кому обязано годами мирной жизни и уважало героическое прошлое нашего народа.</a:t>
            </a:r>
          </a:p>
          <a:p>
            <a:pPr algn="just" eaLnBrk="1" hangingPunct="1">
              <a:lnSpc>
                <a:spcPct val="70000"/>
              </a:lnSpc>
            </a:pP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 rot="-754919">
            <a:off x="5341938" y="6218238"/>
            <a:ext cx="2351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5"/>
          <p:cNvSpPr txBox="1">
            <a:spLocks/>
          </p:cNvSpPr>
          <p:nvPr/>
        </p:nvSpPr>
        <p:spPr>
          <a:xfrm>
            <a:off x="4038600" y="-90616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Университетские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75691" y="3364523"/>
            <a:ext cx="98241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38200" marR="0" lvl="0" indent="-838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09601" y="2579076"/>
            <a:ext cx="11019693" cy="11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Узнать о героическом прошлом и роли народа в достижении Великой Победы  на примере участника Великой Отечественной войны, моей прабабушки , Жуковой Варвары Прокопьевны.  Рассказать о ее вкладе в победу над фашисткой Германией, вызвать чувство гордости за своих родственников , повысить интерес к изучению и сохранению информации для следующего поколения.</a:t>
            </a: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602524" y="3856891"/>
            <a:ext cx="90971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</a:rPr>
              <a:t>ЗАДАЧИ:</a:t>
            </a:r>
            <a:endParaRPr lang="ru-RU" sz="1400" b="1" dirty="0">
              <a:latin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dirty="0"/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сведения об участии в Великой Отечественной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 моей прабабушки.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Познакомится с сохранившимися семейными архивными документами: фотографиями, открытками, газетами, книгами и другими документами, опросить  родственников.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Проанализировать и обобщить полученную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Рассказать одноклассникам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заинтересованным о судьбе Варки Жуковой и ее вкладе в победу над фашизмом.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чувства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и благодарности за великий подвиг, чувства любви и гордости за нашу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7" descr="г. Сорск, 1943 г."/>
          <p:cNvPicPr>
            <a:picLocks noChangeAspect="1" noChangeArrowheads="1"/>
          </p:cNvPicPr>
          <p:nvPr/>
        </p:nvPicPr>
        <p:blipFill>
          <a:blip r:embed="rId3" cstate="print"/>
          <a:srcRect r="2" b="12955"/>
          <a:stretch>
            <a:fillRect/>
          </a:stretch>
        </p:blipFill>
        <p:spPr bwMode="auto">
          <a:xfrm>
            <a:off x="6870700" y="457200"/>
            <a:ext cx="4572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/>
          </p:cNvPr>
          <p:cNvSpPr/>
          <p:nvPr/>
        </p:nvSpPr>
        <p:spPr>
          <a:xfrm flipH="1">
            <a:off x="1736725" y="576263"/>
            <a:ext cx="4384675" cy="31464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Медсестра военного госпиталя № 585</a:t>
            </a:r>
            <a:endParaRPr lang="en-US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2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ЖУКОВА ВАРВАРА ПРОКОПЬЕВНА </a:t>
            </a:r>
            <a:r>
              <a:rPr lang="en-US" sz="2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 ветеран войны</a:t>
            </a:r>
            <a:r>
              <a:rPr lang="ru-RU" sz="2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Университетские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597877" y="445482"/>
            <a:ext cx="11090030" cy="21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Родилась Варвара Прокопьевна (в девичестве СИДОРЕНКО) 27.03.1925 года, в деревне Новосёловка, Краснопольского р-на, Харьковской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 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семье было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семь лет Варвара пошла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Новосёловскую школу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Училась прилежно, закончила пять классов. Хорошо помнит время коллективизации. В 1933 году на Украине был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сильнейший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голод, массово умирали люди, и колхозные ребятишки, наравне со взрослыми, закапывали умерших. До войны на сахарном заводе трагически погиб отец. Работа по хозяйству легла на плечи Вари и её сестры. Помогали матери прясть. В 1940 году (15 лет!) пришлось уже по-взрослому работать нянечкой в детском саду. 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Университетские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39261" y="2473569"/>
            <a:ext cx="11136923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октябре 1941 года немцы оккупировали их деревню. Стали забирать молодёжь на работу в Германию. Принесли повестку явиться на комиссию и Варе. Деревенский староста дядя Вася (а он был партизаном) подсказал, что нужно скрыться. Они с сестрой убежали к тетке, в другую деревню. Отсиделись там три дня, вернулись домой, а тем временем фашисты, разыскивая их, зверски пытали и убили мать. Сапогами, до синяков, избили младшего брата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Осиротевшие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остались втроём. Варваре Прокопьевне было в ту пору 17 лет.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969477" y="4056182"/>
            <a:ext cx="9753600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Их деревня находилась на фронтовой полосе, и немцы стали эвакуировать жителей за 60 километров в тыл, в город Сумы. Жили они там у своего дяди. Надо было регистрироваться на бирже труда, а это значит — прямая дорога в Германию. По подсказке тёти Варя натёрла руки и ноги едким соком лютика — получились сильные ожоги. Немецкий доктор, выписав мазь, на несколько дней отложил её отъезд в Германию. Дома она стирала мазь и обмазывала раны солью с землёй. Это помогло оттянуть отправку в Германию до прихода наших войск. 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633047" y="527536"/>
            <a:ext cx="6400800" cy="268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Варвара Прокопьевна хорошо помнит зверства фашистов. Как в сорокаградусный мороз они поджигали хаты вместе с людьми и грелись, чтобы не замёрзнуть. А при отступлении зарубили корову, больную ящуром, и бросили её в колодец.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освобождением Сорска Луганской области Варвара Сидоренко поступила в полевой госпиталь и стала ухаживать за ранеными. Ей предложили работать санитаркой. А в сентябре 1943 года, приняв присягу, она была зачислена операционной медсестрой военного госпиталя № 585 трижды орденоносного 1-го Украинского фронта. Эшелон с военным госпиталем прошёл с боями Киевскую область, всю Украину и в 1945 г.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вошёл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Берлин.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Университетские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723292" y="3598985"/>
            <a:ext cx="536916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Вместе с другими солдатами Варвара Прокопьевна расписалась на Бранденбургских воротах химическим карандашом.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День Победы она встретила под Берлином. Стояла на посту и вдруг услышала крики солдат: «Ура, Победа!».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307" y="454758"/>
            <a:ext cx="4372707" cy="602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656492" y="316523"/>
            <a:ext cx="10996246" cy="145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Хотя Варвара Прокопьевна была медсестрой, случалось ей нести и боевое дежурство. И эти военные эпизоды оказались наиболее памятными. Вот как она описывает один из них: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Был 1944-й год. Тёмным и дождливым сентябрьским вечером стояла на посту. Из темноты выросла фигура человека. На команду: «Стой, кто идёт?» он не прореагировал и продолжал идти. Тогда сделала упредительный выстрел в воздух и заставила незнакомца лечь на землю. 30 минут тот пролежал в грязи, пока не пришли дежурные. «Задержанным» оказался капитан, зам. начальника хозчасти полка!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Университетские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86154" y="1887415"/>
            <a:ext cx="11101754" cy="2883877"/>
          </a:xfrm>
        </p:spPr>
        <p:txBody>
          <a:bodyPr/>
          <a:lstStyle/>
          <a:p>
            <a:pPr marL="0" indent="0" algn="just" eaLnBrk="1" hangingPunct="1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проявленную бдительность солдат Сидоренко получила медаль «За отвагу». Был в этом же году подобный случай и тоже на посту: идут к ней два солдата и шутливо спрашивают: «Что будешь делать, если воробей сядет на штык?». На её команду «не приближаться к военному объекту» солдаты продолжали шутить и подходили всё ближе. Тогда, согласно уставу, она выстрелила и ранила одного из них в руку. </a:t>
            </a:r>
          </a:p>
          <a:p>
            <a:pPr marL="0" indent="0" algn="just" eaLnBrk="1" hangingPunct="1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Ранение оказалось лёгким, рука у солдата зажила, а девушка получила </a:t>
            </a:r>
          </a:p>
          <a:p>
            <a:pPr marL="0" indent="0" algn="just" eaLnBrk="1" hangingPunct="1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ещё одну медаль — «За боевые заслуги». </a:t>
            </a:r>
          </a:p>
          <a:p>
            <a:pPr marL="0" indent="0" algn="just" eaLnBrk="1" hangingPunct="1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Потом были дорогие для неё военные награды медаль </a:t>
            </a:r>
          </a:p>
          <a:p>
            <a:pPr marL="0" indent="0" algn="just" eaLnBrk="1" hangingPunct="1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«За победу над Германией» и медаль  «За взятие Варшавы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 smtClean="0">
              <a:latin typeface="Times New Roman" pitchFamily="18" charset="0"/>
              <a:cs typeface="Calibri" pitchFamily="34" charset="0"/>
            </a:endParaRPr>
          </a:p>
          <a:p>
            <a:pPr marL="0" indent="0" eaLnBrk="1" hangingPunct="1"/>
            <a:endParaRPr lang="ru-RU" dirty="0" smtClean="0"/>
          </a:p>
        </p:txBody>
      </p:sp>
      <p:pic>
        <p:nvPicPr>
          <p:cNvPr id="7" name="Рисунок 4" descr="https://im0-tub-ru.yandex.net/i?id=01f05747f8e48ac01c712c321cf70190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719" y="2749547"/>
            <a:ext cx="516255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7"/>
          <p:cNvSpPr>
            <a:spLocks noChangeArrowheads="1"/>
          </p:cNvSpPr>
          <p:nvPr/>
        </p:nvSpPr>
        <p:spPr bwMode="auto">
          <a:xfrm>
            <a:off x="597877" y="398586"/>
            <a:ext cx="109728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Находясь на заслуженном отдыхе, Варвара Прокопьевна поддерживала связь с ветеранами войны. Каждый год в День Победы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приходила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встречу с ними.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В.П.Жукова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награждена благодарственными письмами Администрации Красноярска. В памятных книгах о женщинах-ветеранах войны «Никто не забыт» , «По зову Родины» , «Фронтовики и труженики тыла»   есть странички и о ней.</a:t>
            </a: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7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246" y="1512277"/>
            <a:ext cx="3458308" cy="412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985" y="1524001"/>
            <a:ext cx="3376246" cy="41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Университетские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35709">
            <a:off x="1360488" y="922338"/>
            <a:ext cx="3122612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20609274">
            <a:off x="4738688" y="903288"/>
            <a:ext cx="2901950" cy="3881437"/>
          </a:xfrm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96176">
            <a:off x="8059738" y="750888"/>
            <a:ext cx="311150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Университетские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Изображение выглядит как зака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Объект 5" descr="Изображение выглядит как текст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73815" y="768350"/>
            <a:ext cx="3974122" cy="5321300"/>
          </a:xfrm>
        </p:spPr>
      </p:pic>
      <p:sp>
        <p:nvSpPr>
          <p:cNvPr id="6" name="Нижний колонтитул 5"/>
          <p:cNvSpPr txBox="1">
            <a:spLocks/>
          </p:cNvSpPr>
          <p:nvPr/>
        </p:nvSpPr>
        <p:spPr>
          <a:xfrm>
            <a:off x="4038600" y="1"/>
            <a:ext cx="4114800" cy="1812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Университетские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Образовательные Округа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Объект 6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1230" y="808892"/>
            <a:ext cx="5298831" cy="388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1315</Words>
  <Application>Microsoft Office PowerPoint</Application>
  <PresentationFormat>Произвольный</PresentationFormat>
  <Paragraphs>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Великая Победа глазами моей прабабушки</vt:lpstr>
      <vt:lpstr>Посвящается  моей прабабушке,  Жуковой Варваре Прокопьевне ,  ветерану Великой Отечественной войны 1941г.-1945г.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победа глазами моей семьи</dc:title>
  <dc:creator>Зидерер Кирилл</dc:creator>
  <cp:lastModifiedBy>Екатерина</cp:lastModifiedBy>
  <cp:revision>83</cp:revision>
  <dcterms:created xsi:type="dcterms:W3CDTF">2020-02-10T01:17:34Z</dcterms:created>
  <dcterms:modified xsi:type="dcterms:W3CDTF">2020-04-29T15:03:08Z</dcterms:modified>
</cp:coreProperties>
</file>