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1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58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0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7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4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3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2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9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7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3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8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7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4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390D-6AA7-4088-A2A3-C788DCA9263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9892-1F5D-40AD-9F94-3370C83B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62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" TargetMode="External"/><Relationship Id="rId2" Type="http://schemas.openxmlformats.org/officeDocument/2006/relationships/hyperlink" Target="http://podvignaroda.ru/?#id=24333578&amp;tab=navDetailDocumen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505" y="489285"/>
            <a:ext cx="7765321" cy="1326321"/>
          </a:xfrm>
        </p:spPr>
        <p:txBody>
          <a:bodyPr/>
          <a:lstStyle/>
          <a:p>
            <a:r>
              <a:rPr lang="ru-RU" dirty="0" smtClean="0"/>
              <a:t>«Он прошел от Москвы до берлина»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92579" y="4273765"/>
            <a:ext cx="3897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Московская область</a:t>
            </a:r>
          </a:p>
          <a:p>
            <a:pPr algn="r"/>
            <a:r>
              <a:rPr lang="ru-RU" b="1" dirty="0"/>
              <a:t>МОУ Икшинская средняя общеобразовательная </a:t>
            </a:r>
            <a:r>
              <a:rPr lang="ru-RU" b="1" dirty="0" smtClean="0"/>
              <a:t>школа Автор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FFFF00"/>
                </a:solidFill>
              </a:rPr>
              <a:t>Шабурова Дарья Андреевна, </a:t>
            </a:r>
            <a:r>
              <a:rPr lang="ru-RU" b="1" dirty="0" smtClean="0"/>
              <a:t>ученица 10 </a:t>
            </a:r>
            <a:r>
              <a:rPr lang="ru-RU" b="1" dirty="0" smtClean="0"/>
              <a:t>класса</a:t>
            </a:r>
          </a:p>
          <a:p>
            <a:pPr algn="r"/>
            <a:r>
              <a:rPr lang="ru-RU" b="1" dirty="0"/>
              <a:t>Руководитель – </a:t>
            </a:r>
            <a:r>
              <a:rPr lang="ru-RU" b="1" dirty="0">
                <a:solidFill>
                  <a:srgbClr val="FFFF00"/>
                </a:solidFill>
              </a:rPr>
              <a:t>Матвиенко Валентина Николаевна</a:t>
            </a:r>
          </a:p>
          <a:p>
            <a:pPr algn="r"/>
            <a:endParaRPr lang="ru-RU" b="1" dirty="0" smtClean="0"/>
          </a:p>
        </p:txBody>
      </p:sp>
      <p:pic>
        <p:nvPicPr>
          <p:cNvPr id="4" name="Рисунок 3" descr="http://pomorskibereg.ru/wp-content/uploads/2012/10/1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79" y="1815605"/>
            <a:ext cx="4230866" cy="300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43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001" y="717638"/>
            <a:ext cx="5378568" cy="1326321"/>
          </a:xfrm>
        </p:spPr>
        <p:txBody>
          <a:bodyPr/>
          <a:lstStyle/>
          <a:p>
            <a:r>
              <a:rPr lang="ru-RU" dirty="0" smtClean="0"/>
              <a:t>Награды героя</a:t>
            </a:r>
            <a:endParaRPr lang="ru-RU" dirty="0"/>
          </a:p>
        </p:txBody>
      </p:sp>
      <p:pic>
        <p:nvPicPr>
          <p:cNvPr id="3" name="Рисунок 2" descr="http://podvignaroda.ru/img/awards/new/Medal_Za_Boevye_zaslug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69" y="609601"/>
            <a:ext cx="2699574" cy="4200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37285" y="3421649"/>
            <a:ext cx="239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Медаль «За боевые заслуги»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://podvignaroda.ru/filter/filterimage?path=VS/412/033-0690155-3230%2b011-3229/00000185_5.jpg&amp;id=44598040&amp;id1=e2fa52559e3639f9bb7d0aa7abca439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73578"/>
            <a:ext cx="8361947" cy="67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50" y="327324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9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41" y="453191"/>
            <a:ext cx="7765321" cy="1326321"/>
          </a:xfrm>
        </p:spPr>
        <p:txBody>
          <a:bodyPr/>
          <a:lstStyle/>
          <a:p>
            <a:r>
              <a:rPr lang="ru-RU" dirty="0" smtClean="0"/>
              <a:t>Петров Сергей Сергеевич прошел всю войну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1441" y="1923891"/>
            <a:ext cx="4090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Из Свидетельства об освобождении от воинской обязанности я узнала: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«Юный Сергей Петров, которому в 1941 голу исполнилось 18 лет,  уже 23 июня 1941 года был на фронте.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Война для него закончилась в октябре 1945 года»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7"/>
          <a:stretch/>
        </p:blipFill>
        <p:spPr>
          <a:xfrm>
            <a:off x="5018596" y="1779512"/>
            <a:ext cx="3773387" cy="4741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03" y="188961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1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00" y="340956"/>
            <a:ext cx="7765321" cy="132632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Источники: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7" y="1503947"/>
            <a:ext cx="6809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Семейный архив Елены Викторовны Корнеевой</a:t>
            </a:r>
          </a:p>
          <a:p>
            <a:pPr marL="342900" indent="-342900">
              <a:buAutoNum type="arabicPeriod"/>
            </a:pPr>
            <a:r>
              <a:rPr lang="en-GB" sz="2400" dirty="0">
                <a:hlinkClick r:id="rId2"/>
              </a:rPr>
              <a:t>http://podvignaroda.ru/?#</a:t>
            </a:r>
            <a:r>
              <a:rPr lang="en-GB" sz="2400" dirty="0" smtClean="0">
                <a:hlinkClick r:id="rId2"/>
              </a:rPr>
              <a:t>id=24333578&amp;tab=navDetailDocument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en-GB" sz="2400" dirty="0">
                <a:hlinkClick r:id="rId3"/>
              </a:rPr>
              <a:t>https://pamyat-naroda.ru</a:t>
            </a:r>
            <a:r>
              <a:rPr lang="en-GB" sz="2400" dirty="0" smtClean="0">
                <a:hlinkClick r:id="rId3"/>
              </a:rPr>
              <a:t>/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4" name="Рисунок 3" descr="https://im0-tub-ru.yandex.net/i?id=1659f093f3b480cc98a8796c229f1424-l&amp;n=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31428" r="3945" b="20250"/>
          <a:stretch/>
        </p:blipFill>
        <p:spPr bwMode="auto">
          <a:xfrm>
            <a:off x="3741821" y="3695713"/>
            <a:ext cx="4960770" cy="2695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362" y="297689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42" y="296149"/>
            <a:ext cx="7765321" cy="1326321"/>
          </a:xfrm>
        </p:spPr>
        <p:txBody>
          <a:bodyPr/>
          <a:lstStyle/>
          <a:p>
            <a:r>
              <a:rPr lang="ru-RU" dirty="0" smtClean="0"/>
              <a:t>Документы войны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1442" y="1433866"/>
            <a:ext cx="4776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Бывая в гостях у своих соседей, я невольно</a:t>
            </a:r>
          </a:p>
          <a:p>
            <a:r>
              <a:rPr lang="ru-RU" b="1" dirty="0" smtClean="0"/>
              <a:t>обращала внимание на скромную деревянную  шкатулку, которая  стояла на этажерке, покрытая красивой вышитой салфеткой</a:t>
            </a:r>
            <a:endParaRPr lang="ru-RU" b="1" dirty="0"/>
          </a:p>
        </p:txBody>
      </p:sp>
      <p:pic>
        <p:nvPicPr>
          <p:cNvPr id="4" name="Рисунок 3" descr="https://im0-tub-ru.yandex.net/i?id=ec5ffb95c00e4b7cdb6e3bf5eb185c61-l&amp;n=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t="23517" r="26059" b="10574"/>
          <a:stretch/>
        </p:blipFill>
        <p:spPr bwMode="auto">
          <a:xfrm>
            <a:off x="721442" y="3438606"/>
            <a:ext cx="3657600" cy="2694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9971" y="2820595"/>
            <a:ext cx="3104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«Что у Вас там?» – </a:t>
            </a:r>
            <a:r>
              <a:rPr lang="ru-RU" dirty="0" smtClean="0"/>
              <a:t>поинтересовалась я хозяйки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9971" y="3768165"/>
            <a:ext cx="308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«Это документы войны, моего деда», </a:t>
            </a:r>
            <a:r>
              <a:rPr lang="ru-RU" dirty="0" smtClean="0"/>
              <a:t>ответила она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9971" y="4786076"/>
            <a:ext cx="277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Получив разрешение, я стала рассматривать документы, бережно хранимые в этой семье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47164" y="150125"/>
            <a:ext cx="492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«Университетские Образовательные Округа»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435463"/>
            <a:ext cx="7765321" cy="1326321"/>
          </a:xfrm>
        </p:spPr>
        <p:txBody>
          <a:bodyPr/>
          <a:lstStyle/>
          <a:p>
            <a:r>
              <a:rPr lang="ru-RU" dirty="0" smtClean="0"/>
              <a:t>Судьба солдата – судьба настоящего человека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23" y="1761784"/>
            <a:ext cx="2875187" cy="4611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347" y="4742102"/>
            <a:ext cx="4620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Сверху лежала фотография сержанта 46 стрелковой дивизии </a:t>
            </a:r>
            <a:r>
              <a:rPr lang="ru-RU" sz="2000" b="1" i="1" dirty="0" smtClean="0">
                <a:solidFill>
                  <a:srgbClr val="FFFF00"/>
                </a:solidFill>
              </a:rPr>
              <a:t>ПЕТРОВА СЕРГЕЯ СЕРГЕЕВИЧА</a:t>
            </a:r>
          </a:p>
          <a:p>
            <a:r>
              <a:rPr lang="ru-RU" sz="2000" b="1" dirty="0" smtClean="0"/>
              <a:t>Когда началась война, ему было 18 лет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009" y="243422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9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276" y="632085"/>
            <a:ext cx="7765321" cy="870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Справка ленинградского штаба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42739" y="1725929"/>
            <a:ext cx="3571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Сергей Сергеевич был на фронте, а также  ему довелось воевать в </a:t>
            </a:r>
            <a:r>
              <a:rPr lang="ru-RU" sz="2000" b="1" dirty="0" smtClean="0">
                <a:solidFill>
                  <a:srgbClr val="FFFF00"/>
                </a:solidFill>
              </a:rPr>
              <a:t>партизанском отряде </a:t>
            </a:r>
            <a:r>
              <a:rPr lang="ru-RU" sz="2000" b="1" dirty="0" smtClean="0"/>
              <a:t>командиром группы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Анюта\Pictures\партизаны дмитровского кра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9" y="1725929"/>
            <a:ext cx="4343852" cy="276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2" y="3580707"/>
            <a:ext cx="4223084" cy="2982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468" y="216482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1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8094" y="1015859"/>
            <a:ext cx="4115252" cy="201328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Участвовал </a:t>
            </a:r>
            <a:br>
              <a:rPr lang="ru-RU" sz="3200" dirty="0" smtClean="0"/>
            </a:br>
            <a:r>
              <a:rPr lang="ru-RU" sz="3200" dirty="0" smtClean="0"/>
              <a:t>в героической обороне Ленинграда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"/>
          <a:stretch/>
        </p:blipFill>
        <p:spPr>
          <a:xfrm>
            <a:off x="527320" y="1015859"/>
            <a:ext cx="3752421" cy="5425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096" y="398225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3" y="543877"/>
            <a:ext cx="7765321" cy="1326321"/>
          </a:xfrm>
        </p:spPr>
        <p:txBody>
          <a:bodyPr/>
          <a:lstStyle/>
          <a:p>
            <a:r>
              <a:rPr lang="ru-RU" dirty="0" smtClean="0"/>
              <a:t>30 апреля 1945 года был тяжело ранен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4" y="2033971"/>
            <a:ext cx="7335001" cy="4394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05" y="269950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504" y="406738"/>
            <a:ext cx="7765321" cy="1238090"/>
          </a:xfrm>
        </p:spPr>
        <p:txBody>
          <a:bodyPr/>
          <a:lstStyle/>
          <a:p>
            <a:r>
              <a:rPr lang="ru-RU" dirty="0" smtClean="0"/>
              <a:t>Он сделал все, что мог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64704" y="3972706"/>
            <a:ext cx="3007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Там же, в шкатулке хранится свидетельство </a:t>
            </a:r>
            <a:r>
              <a:rPr lang="ru-RU" dirty="0" smtClean="0">
                <a:solidFill>
                  <a:srgbClr val="FFFF00"/>
                </a:solidFill>
              </a:rPr>
              <a:t>Петрова Сергея Сергеевича об </a:t>
            </a:r>
            <a:r>
              <a:rPr lang="ru-RU" dirty="0" smtClean="0"/>
              <a:t>освобождении его от воинской обязанности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" y="1836260"/>
            <a:ext cx="5811012" cy="3890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166" y="288240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1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995" y="366764"/>
            <a:ext cx="7765321" cy="1326321"/>
          </a:xfrm>
        </p:spPr>
        <p:txBody>
          <a:bodyPr/>
          <a:lstStyle/>
          <a:p>
            <a:r>
              <a:rPr lang="ru-RU" dirty="0" smtClean="0"/>
              <a:t>Награды героя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02368" y="1794699"/>
            <a:ext cx="3284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 мужество и героизм, проявленные в борьбе с немецко-фашистскими захватчиками Петров С.С. </a:t>
            </a:r>
            <a:r>
              <a:rPr lang="ru-RU" sz="2000" b="1" i="1" dirty="0" smtClean="0">
                <a:solidFill>
                  <a:srgbClr val="FFFF00"/>
                </a:solidFill>
              </a:rPr>
              <a:t>был награжден орденами и медалями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368" y="4226155"/>
            <a:ext cx="2791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 уже внуки дополнили небольшой архив ветерана, положив наградные листы</a:t>
            </a:r>
            <a:endParaRPr lang="ru-RU" sz="2000" b="1" dirty="0"/>
          </a:p>
        </p:txBody>
      </p:sp>
      <p:pic>
        <p:nvPicPr>
          <p:cNvPr id="1025" name="Рисунок 2" descr="http://podvignaroda.ru/img/awards/new/Orden_Slavy_3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74" y="2764195"/>
            <a:ext cx="1804737" cy="32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33737" y="1834678"/>
            <a:ext cx="27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Орден Славы </a:t>
            </a:r>
            <a:r>
              <a:rPr lang="en-US" b="1" dirty="0" smtClean="0">
                <a:solidFill>
                  <a:srgbClr val="FFFF00"/>
                </a:solidFill>
              </a:rPr>
              <a:t>III </a:t>
            </a:r>
            <a:r>
              <a:rPr lang="ru-RU" b="1" dirty="0" smtClean="0">
                <a:solidFill>
                  <a:srgbClr val="FFFF00"/>
                </a:solidFill>
              </a:rPr>
              <a:t>степени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57" y="265150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7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431" y="536975"/>
            <a:ext cx="5907960" cy="1326321"/>
          </a:xfrm>
        </p:spPr>
        <p:txBody>
          <a:bodyPr/>
          <a:lstStyle/>
          <a:p>
            <a:r>
              <a:rPr lang="ru-RU" dirty="0" smtClean="0"/>
              <a:t>Награды героя</a:t>
            </a:r>
            <a:endParaRPr lang="ru-RU" dirty="0"/>
          </a:p>
        </p:txBody>
      </p:sp>
      <p:pic>
        <p:nvPicPr>
          <p:cNvPr id="3" name="Рисунок 2" descr="http://podvignaroda.ru/img/awards/new/Medal_Za_Otvagu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73" y="535745"/>
            <a:ext cx="2884039" cy="403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50382" y="3609891"/>
            <a:ext cx="271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Медаль «За отвагу»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://podvignaroda.ru/filter/filterimage?path=VS/328/033-0687572-2438%2b022-2437/00000133_5.jpg&amp;id=37668982&amp;id1=38912a5d3edb1fdfa9e4bf67f40e87e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/>
          <a:stretch/>
        </p:blipFill>
        <p:spPr bwMode="auto">
          <a:xfrm>
            <a:off x="385011" y="4937325"/>
            <a:ext cx="8426601" cy="113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24" y="319618"/>
            <a:ext cx="49259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140</TotalTime>
  <Words>286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«Он прошел от Москвы до берлина»</vt:lpstr>
      <vt:lpstr>Документы войны</vt:lpstr>
      <vt:lpstr>Судьба солдата – судьба настоящего человека</vt:lpstr>
      <vt:lpstr>Справка ленинградского штаба</vt:lpstr>
      <vt:lpstr>Участвовал  в героической обороне Ленинграда</vt:lpstr>
      <vt:lpstr>30 апреля 1945 года был тяжело ранен</vt:lpstr>
      <vt:lpstr>Он сделал все, что мог</vt:lpstr>
      <vt:lpstr>Награды героя</vt:lpstr>
      <vt:lpstr>Награды героя</vt:lpstr>
      <vt:lpstr>Награды героя</vt:lpstr>
      <vt:lpstr>Петров Сергей Сергеевич прошел всю войну</vt:lpstr>
      <vt:lpstr>Источники: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Валежник</dc:creator>
  <cp:lastModifiedBy>Валежник</cp:lastModifiedBy>
  <cp:revision>12</cp:revision>
  <dcterms:created xsi:type="dcterms:W3CDTF">2019-04-05T17:07:05Z</dcterms:created>
  <dcterms:modified xsi:type="dcterms:W3CDTF">2020-03-25T16:57:22Z</dcterms:modified>
</cp:coreProperties>
</file>